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79" r:id="rId3"/>
    <p:sldId id="257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77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BDB"/>
    <a:srgbClr val="FDAE95"/>
    <a:srgbClr val="42D283"/>
    <a:srgbClr val="FFFF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720D4-9CB6-4D65-854B-10ED73388BCF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36D7C-1ED4-4EDB-87BB-EAFEC0472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0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36D7C-1ED4-4EDB-87BB-EAFEC047248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47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53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68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0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40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21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7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5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2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0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39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4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9594-C2A2-49D0-8FA3-F487EFFC2195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3934-15CC-452B-9460-4C1A3939B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24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microsoft.com/office/2007/relationships/hdphoto" Target="../media/hdphoto1.wdp"/><Relationship Id="rId7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24.jpg"/><Relationship Id="rId3" Type="http://schemas.openxmlformats.org/officeDocument/2006/relationships/image" Target="../media/image7.jpg"/><Relationship Id="rId7" Type="http://schemas.openxmlformats.org/officeDocument/2006/relationships/image" Target="../media/image4.wmf"/><Relationship Id="rId12" Type="http://schemas.openxmlformats.org/officeDocument/2006/relationships/image" Target="../media/image23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22.gif"/><Relationship Id="rId5" Type="http://schemas.openxmlformats.org/officeDocument/2006/relationships/image" Target="../media/image3.wmf"/><Relationship Id="rId10" Type="http://schemas.openxmlformats.org/officeDocument/2006/relationships/image" Target="../media/image21.gif"/><Relationship Id="rId4" Type="http://schemas.openxmlformats.org/officeDocument/2006/relationships/image" Target="../media/image19.gif"/><Relationship Id="rId9" Type="http://schemas.openxmlformats.org/officeDocument/2006/relationships/image" Target="../media/image20.gif"/><Relationship Id="rId14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217" y="774945"/>
            <a:ext cx="1671712" cy="16717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75657" y="1412776"/>
            <a:ext cx="6408712" cy="352839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perspectiveRigh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divo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Дорожные знаки</a:t>
            </a:r>
            <a:endParaRPr lang="ru-RU" sz="5400" b="1" cap="none" spc="50" dirty="0">
              <a:ln w="11430">
                <a:solidFill>
                  <a:srgbClr val="FF0000"/>
                </a:solidFill>
              </a:ln>
              <a:solidFill>
                <a:srgbClr val="00B05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9" name="Picture 9" descr="j03442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0183" y="4667160"/>
            <a:ext cx="1421779" cy="12404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7" descr="j03436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984" y="4893933"/>
            <a:ext cx="1162150" cy="116214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8" descr="j034634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8701" y="4694923"/>
            <a:ext cx="1657375" cy="13286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8" descr="j034633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5617" y="417879"/>
            <a:ext cx="1230783" cy="127566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68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" y="0"/>
            <a:ext cx="912649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045349" y="913446"/>
            <a:ext cx="4157316" cy="280076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Видно строить будут дом – 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Кирпичи висят кругом.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Но у нашего двора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Стройплощадка не видна.</a:t>
            </a: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(«Въезд запрещен»)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2703423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99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" y="0"/>
            <a:ext cx="912649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045349" y="913446"/>
            <a:ext cx="4157316" cy="255454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Всем знакомые полоски 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Знают дети,  знает взрослый,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 ту сторону ведет  -</a:t>
            </a: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…(пешеходный переход)</a:t>
            </a:r>
          </a:p>
        </p:txBody>
      </p:sp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2413992" cy="24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42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13" descr="1942896-542061cd4d1fd1f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73" y="908720"/>
            <a:ext cx="2576757" cy="539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47864" y="1628800"/>
            <a:ext cx="4680520" cy="309634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lantUp">
              <a:avLst/>
            </a:prstTxWarp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 prst="convex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Молодцы!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994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25" y="3244056"/>
            <a:ext cx="819150" cy="1238250"/>
          </a:xfrm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1" y="395150"/>
            <a:ext cx="4320480" cy="5256585"/>
          </a:xfrm>
          <a:prstGeom prst="rect">
            <a:avLst/>
          </a:prstGeom>
        </p:spPr>
      </p:pic>
      <p:pic>
        <p:nvPicPr>
          <p:cNvPr id="10" name="Picture 9" descr="j03442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6435" y="4653421"/>
            <a:ext cx="1061739" cy="92632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8" descr="j03463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288" y="2492896"/>
            <a:ext cx="938629" cy="97285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7" descr="j03436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3296" y="2076044"/>
            <a:ext cx="776106" cy="7761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8" descr="j034634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6455" y="5444857"/>
            <a:ext cx="1082046" cy="8674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89" y="507692"/>
            <a:ext cx="1173649" cy="11736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15" y="3266083"/>
            <a:ext cx="1118349" cy="97633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165" y="980728"/>
            <a:ext cx="1080246" cy="95781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89" y="3717032"/>
            <a:ext cx="1050776" cy="105077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611" y="5194034"/>
            <a:ext cx="920916" cy="91540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499439"/>
            <a:ext cx="864096" cy="7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" y="0"/>
            <a:ext cx="9126495" cy="6858000"/>
          </a:xfrm>
        </p:spPr>
      </p:pic>
      <p:pic>
        <p:nvPicPr>
          <p:cNvPr id="5" name="Picture 13" descr="1942896-542061cd4d1fd1f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44" y="558362"/>
            <a:ext cx="2436312" cy="5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75856" y="921651"/>
            <a:ext cx="4968552" cy="304698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Должен знать каждый знак рядовой   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               гражданин.</a:t>
            </a:r>
          </a:p>
          <a:p>
            <a:pPr algn="ctr"/>
            <a:r>
              <a:rPr lang="ru-RU" sz="1600" b="1" cap="none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Знак не просто стоит – за порядком 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                     следит,</a:t>
            </a:r>
          </a:p>
          <a:p>
            <a:pPr algn="ctr"/>
            <a:r>
              <a:rPr lang="ru-RU" sz="1600" b="1" cap="none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Он подскажет, укажет и предупредит.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Знанье знаков дорожных нам жизнь</a:t>
            </a:r>
          </a:p>
          <a:p>
            <a:pPr algn="ctr"/>
            <a:r>
              <a:rPr lang="ru-RU" sz="16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               сохранит!   </a:t>
            </a:r>
            <a:endParaRPr lang="ru-RU" sz="1600" b="1" cap="none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cap="none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6129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98"/>
            <a:ext cx="912649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045349" y="913446"/>
            <a:ext cx="4157316" cy="304698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Шли  из школы мы домой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Видим  знак на мостовой 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Круг.   внутри велосипед                Ничего         другого  нет.</a:t>
            </a: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(Велосипедная дорожка).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628800"/>
            <a:ext cx="2713709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98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" y="-12652"/>
            <a:ext cx="912649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045349" y="913446"/>
            <a:ext cx="4157316" cy="304698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Эй,  водитель , осторожно!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Ехать быстро не возможно,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Знают    люди все на свете 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этом месте ходят … </a:t>
            </a: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          (дети)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3074596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98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" y="-12652"/>
            <a:ext cx="912649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045349" y="913446"/>
            <a:ext cx="4157316" cy="378565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Если ты поставил ногу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 проезжую дорогу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Обрати внимание друг: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Знак дорожный – красный круг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Человек, идущий в черном, 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Красной черточкой зачеркнут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r>
              <a:rPr lang="ru-RU" sz="16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д</a:t>
            </a:r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орога вроде, но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Здесь ходить запрещено.</a:t>
            </a: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(Движение пешеходов запрещено) </a:t>
            </a:r>
          </a:p>
        </p:txBody>
      </p:sp>
      <p:pic>
        <p:nvPicPr>
          <p:cNvPr id="8" name="Рисунок 7" descr="Znak-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654" y="1700808"/>
            <a:ext cx="2843695" cy="2647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15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649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045349" y="913446"/>
            <a:ext cx="4157316" cy="280076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Ожидаешь ты посадки 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 отведенной площадке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 нужна тебе сноровка –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Это место    </a:t>
            </a:r>
          </a:p>
          <a:p>
            <a:pPr algn="ctr"/>
            <a:r>
              <a:rPr lang="ru-RU" sz="1600" b="1" spc="300" dirty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(остановка)</a:t>
            </a:r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Рисунок 6" descr="остановка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3096344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19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2" y="0"/>
            <a:ext cx="912649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045349" y="913446"/>
            <a:ext cx="4157316" cy="255454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Я не мыл в дороге рук,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Поел фрукты, овощи.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Заболел и вижу пункт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Медицинской        ...</a:t>
            </a: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(помощи).</a:t>
            </a: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187" y="913446"/>
            <a:ext cx="2293595" cy="3091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56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649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045349" y="913446"/>
            <a:ext cx="4157316" cy="255454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Тут вилка, тут ложка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Подзаправишься немножко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Накормили и собаку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Говорим спасибо знаку</a:t>
            </a: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(пункт питания)</a:t>
            </a:r>
          </a:p>
        </p:txBody>
      </p:sp>
      <p:pic>
        <p:nvPicPr>
          <p:cNvPr id="7" name="Рисунок 6" descr="3632263685576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2827122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951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2649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4045349" y="913446"/>
            <a:ext cx="4157316" cy="304698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Тормози скорей, шофер!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Можно врезаться в забор!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Кто нам путь загородил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дорогу перекрыл?</a:t>
            </a:r>
          </a:p>
          <a:p>
            <a:pPr algn="ctr"/>
            <a:endParaRPr lang="ru-RU" sz="1600" b="1" spc="300" dirty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16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(«Железнодорожный переезд</a:t>
            </a:r>
          </a:p>
          <a:p>
            <a:pPr algn="ctr"/>
            <a:r>
              <a:rPr lang="ru-RU" sz="1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 шлагбаумом»)</a:t>
            </a:r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07580"/>
            <a:ext cx="2426568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89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248</Words>
  <Application>Microsoft Office PowerPoint</Application>
  <PresentationFormat>Экран (4:3)</PresentationFormat>
  <Paragraphs>116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StarCom</dc:creator>
  <cp:lastModifiedBy>user</cp:lastModifiedBy>
  <cp:revision>37</cp:revision>
  <dcterms:created xsi:type="dcterms:W3CDTF">2013-04-16T10:40:34Z</dcterms:created>
  <dcterms:modified xsi:type="dcterms:W3CDTF">2016-12-29T11:40:49Z</dcterms:modified>
</cp:coreProperties>
</file>